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onin LT Colleen T" userId="54fe418e-003a-488b-8bcc-81ff1394479d" providerId="ADAL" clId="{68C11D05-990E-491F-AD33-B3D12F6F71E3}"/>
    <pc:docChg chg="undo custSel modSld">
      <pc:chgData name="Cronin LT Colleen T" userId="54fe418e-003a-488b-8bcc-81ff1394479d" providerId="ADAL" clId="{68C11D05-990E-491F-AD33-B3D12F6F71E3}" dt="2024-02-12T23:58:00.127" v="89" actId="20577"/>
      <pc:docMkLst>
        <pc:docMk/>
      </pc:docMkLst>
      <pc:sldChg chg="modSp mod">
        <pc:chgData name="Cronin LT Colleen T" userId="54fe418e-003a-488b-8bcc-81ff1394479d" providerId="ADAL" clId="{68C11D05-990E-491F-AD33-B3D12F6F71E3}" dt="2024-02-12T23:58:00.127" v="89" actId="20577"/>
        <pc:sldMkLst>
          <pc:docMk/>
          <pc:sldMk cId="2321679175" sldId="256"/>
        </pc:sldMkLst>
        <pc:spChg chg="mod">
          <ac:chgData name="Cronin LT Colleen T" userId="54fe418e-003a-488b-8bcc-81ff1394479d" providerId="ADAL" clId="{68C11D05-990E-491F-AD33-B3D12F6F71E3}" dt="2024-01-29T14:02:30.733" v="54" actId="14100"/>
          <ac:spMkLst>
            <pc:docMk/>
            <pc:sldMk cId="2321679175" sldId="256"/>
            <ac:spMk id="2" creationId="{3F63A028-F827-BEC1-53B5-773993A475A1}"/>
          </ac:spMkLst>
        </pc:spChg>
        <pc:spChg chg="mod">
          <ac:chgData name="Cronin LT Colleen T" userId="54fe418e-003a-488b-8bcc-81ff1394479d" providerId="ADAL" clId="{68C11D05-990E-491F-AD33-B3D12F6F71E3}" dt="2024-02-01T11:57:24.763" v="56" actId="208"/>
          <ac:spMkLst>
            <pc:docMk/>
            <pc:sldMk cId="2321679175" sldId="256"/>
            <ac:spMk id="4" creationId="{7F91D8DD-B842-B323-3495-331FE40E55AC}"/>
          </ac:spMkLst>
        </pc:spChg>
        <pc:spChg chg="mod">
          <ac:chgData name="Cronin LT Colleen T" userId="54fe418e-003a-488b-8bcc-81ff1394479d" providerId="ADAL" clId="{68C11D05-990E-491F-AD33-B3D12F6F71E3}" dt="2024-02-01T11:57:18.902" v="55" actId="208"/>
          <ac:spMkLst>
            <pc:docMk/>
            <pc:sldMk cId="2321679175" sldId="256"/>
            <ac:spMk id="9" creationId="{B81F7BEB-4B0C-1898-CB52-9D17BA58A16E}"/>
          </ac:spMkLst>
        </pc:spChg>
        <pc:spChg chg="mod">
          <ac:chgData name="Cronin LT Colleen T" userId="54fe418e-003a-488b-8bcc-81ff1394479d" providerId="ADAL" clId="{68C11D05-990E-491F-AD33-B3D12F6F71E3}" dt="2024-02-12T23:58:00.127" v="89" actId="20577"/>
          <ac:spMkLst>
            <pc:docMk/>
            <pc:sldMk cId="2321679175" sldId="256"/>
            <ac:spMk id="13" creationId="{3AD9F3E4-6CA6-8A2D-DE4B-A8AD83AC0A88}"/>
          </ac:spMkLst>
        </pc:spChg>
        <pc:spChg chg="mod">
          <ac:chgData name="Cronin LT Colleen T" userId="54fe418e-003a-488b-8bcc-81ff1394479d" providerId="ADAL" clId="{68C11D05-990E-491F-AD33-B3D12F6F71E3}" dt="2024-02-01T11:58:03.619" v="58" actId="20577"/>
          <ac:spMkLst>
            <pc:docMk/>
            <pc:sldMk cId="2321679175" sldId="256"/>
            <ac:spMk id="15" creationId="{AE3D9BD4-99DC-DCBD-F729-206A6C3CF1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61AFC-77CB-CE1E-8043-27F9A7FA9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2537F-9186-2C76-E367-D32EB6479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7E988-89A9-7086-32FC-091D01AEA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32718-14FD-ED6E-1996-B8967C68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A8528-546E-3983-B0AC-21FEB083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68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6D102-3C11-3FE7-83F2-5DDF58A6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0CC7A-B23A-47B6-64CE-219F69BAE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BFA7-BCC0-71DD-8B67-53F94A92F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45D9E-761D-C793-F993-9B35C022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33B88-759C-B5E3-982C-A936F70C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9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B627A9-7F11-FC61-6D3A-2D4FA4416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F6C7E-82E5-F6AE-7CBE-47239621E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3D61D-DD48-51E8-889C-E9AAE6F57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B3C56-1187-25EA-2918-4FC7ED0C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E340C-D37F-C325-3408-B301DC3B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4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E802-4FD2-3BFA-5F88-50D02612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F634C-A66C-E737-F8FB-C66B64587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D871C-C6B1-61F9-9DB8-BA523F0B9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6F6A2-3E94-B0A9-1FB9-96B2D830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F3A00-0BD5-6135-2B26-D80D2BE05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0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01A5-C961-34B1-ADCE-70F6750E7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A55E4-1135-B012-39A9-4E5453727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C3D56-0C06-8AAB-B423-9AEF5487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C81D-2CF8-DD14-CDBA-195FE214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640B5-552F-878C-8F8A-6A44C037E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5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276-CD13-FA15-35BB-79103213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2FC26-7E0A-8B55-07A4-986DD4B0C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F40A0-C9DF-DA0B-315F-EB8D1DE2D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0A12A-F42F-2AC0-6397-DC3BA1FD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B2F251-3464-5A1F-9F02-1C4BBC48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7E7F2-D0CF-0460-F0C6-3686FD7C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9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D2B6-8415-4D89-6577-1A003762F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DF45D-97D8-6C84-E8C6-E10E45C55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17C9C-2436-A143-5DFA-0B793DEF1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8DC52-FD3B-8E27-B6A9-F86B86C1A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35E01-A7DF-7F9F-46CD-6DEFB4509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E6B26-1882-407A-CDCA-67202AB9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07BC5-7F20-38E8-86D5-1C99BBA8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F27B84-32A8-2AB9-C5B0-B4FA0023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3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B98B5-2E25-A6BA-9DED-56BED437A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EBFD8-EFBA-E013-A407-8483C0B5C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1D87A-456F-1035-A216-9EFEEDCF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CCE6-561B-4091-2FE6-D2FB020E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0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9BF071-14F8-FDD3-C8D4-3863A3A23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1CA8F-05FA-9182-D4AF-5465112B4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C10BA-1B4F-FB4B-4FBB-6DB85289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4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EE59-DDB2-B57E-B7F7-A9517248D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565E3-036D-4165-D53A-3A5FC681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E3333-1203-8700-F23E-BC512372A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9869E-D47A-14D0-466E-AAA9B7E3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61023-EC01-3A58-952A-3D37167F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5ECC2-3B94-959D-9366-F7BBE0B0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82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E7209-90A9-DA11-FA72-576D280CB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8FA419-9D58-BD19-1E7A-E917F1086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29609-AEAE-C037-69AA-6EBCA39F7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B57B33-6564-D868-A453-57BE1E39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249D5-7816-7F06-0DFC-F0503119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5FAD2-AD0D-B03E-2F73-5D53E3D9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3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E27E4F-1A28-2795-A78A-365C2E221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E3ACD-BF90-1B95-5BAF-9DF15B974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C1C0-E745-8AF3-8F13-F7F096751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794E9-21D3-4791-9F5F-D9097E3C0C0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FAFFA-D940-2CF5-3676-250D331BD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67542-14D0-2D5D-FD46-AF89A31CA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0DFAC-EE2E-46E4-9D66-0EA854354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82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2ndmlg.marines.mil/For-The-Marines/Human-Performance/" TargetMode="External"/><Relationship Id="rId2" Type="http://schemas.openxmlformats.org/officeDocument/2006/relationships/hyperlink" Target="mailto:2DMLG_HPC@USMC.MI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smc.sharepoint-mil.us/sites/2MLG_G10/SitePages/HumanPerformance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91D8DD-B842-B323-3495-331FE40E5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4871"/>
            <a:ext cx="10515600" cy="1325563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>
                <a:ln>
                  <a:solidFill>
                    <a:srgbClr val="C80000"/>
                  </a:solidFill>
                </a:ln>
                <a:latin typeface="Arial Black" panose="020B0A04020102020204" pitchFamily="34" charset="0"/>
                <a:cs typeface="Arial" panose="020B0604020202020204" pitchFamily="34" charset="0"/>
              </a:rPr>
              <a:t>2d MLG HUMAN PERFORMANCE CENTER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F7BEB-4B0C-1898-CB52-9D17BA58A16E}"/>
              </a:ext>
            </a:extLst>
          </p:cNvPr>
          <p:cNvSpPr txBox="1"/>
          <p:nvPr/>
        </p:nvSpPr>
        <p:spPr>
          <a:xfrm>
            <a:off x="421906" y="828303"/>
            <a:ext cx="113481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n>
                  <a:solidFill>
                    <a:srgbClr val="C8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TEAM CAPABILITIES</a:t>
            </a:r>
          </a:p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D9F3E4-6CA6-8A2D-DE4B-A8AD83AC0A88}"/>
              </a:ext>
            </a:extLst>
          </p:cNvPr>
          <p:cNvSpPr txBox="1"/>
          <p:nvPr/>
        </p:nvSpPr>
        <p:spPr>
          <a:xfrm>
            <a:off x="278919" y="1369804"/>
            <a:ext cx="5817080" cy="48551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C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 &amp; </a:t>
            </a: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CONDITIONING COACH: LEVI HILL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Group PT (S&amp;C Led, OR FFI/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CFL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Led with assistance from HP Team)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MLG Human Performance Center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At unit (with OR without equipment)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FFI/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CFL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Integration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Program revision/modifications requested by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FFIs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CFLs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Develop training programs with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FFIs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CFLs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specific to unit demands &amp; operational tempo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PFT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CFT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Prep Program design &amp; implementation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Educational Classes &amp; Coaching Seminars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Olympic lifting, back squat, bench press, deadlift, etc.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Energy System Development (Conditioning, HR Training Zones, Modalities, etc.)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Intro to Strength Training (Movements, progressions/regressions, form, etc.) </a:t>
            </a:r>
          </a:p>
          <a:p>
            <a:endParaRPr lang="en-US" sz="1100" b="1" dirty="0">
              <a:solidFill>
                <a:srgbClr val="C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rgbClr val="C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SPORTS DIETICIAN</a:t>
            </a: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SUMMER TIETZ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Nutrition Education Classes/Seminars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Nutrition fundamentals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Performance fueling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Fueling in the field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Fueling with MREs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Recovery nutrition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Proper hydration strategies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Budget friendly eating strategies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Supplement usage &amp; safety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Body composition optimization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More by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Chow Hall and 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walk throughs/education tours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Commissary tours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Body composition testing using Bioelectrical Impedance (</a:t>
            </a: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InBody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100" b="1" dirty="0">
                <a:solidFill>
                  <a:srgbClr val="C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3D9BD4-99DC-DCBD-F729-206A6C3CF13C}"/>
              </a:ext>
            </a:extLst>
          </p:cNvPr>
          <p:cNvSpPr txBox="1"/>
          <p:nvPr/>
        </p:nvSpPr>
        <p:spPr>
          <a:xfrm>
            <a:off x="6095999" y="1369804"/>
            <a:ext cx="5817080" cy="45704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C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ATHLETIC </a:t>
            </a:r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TRAINERS: SHEA FISHER, KATIE PEREZ, MARISSA UNDERWOOD, and MARGO CAMPBELL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Musculoskeletal injury (MSK-I) assessment and treatment at French Creek Fitness Center for injuries 90 days or less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Educational Classes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Self-treatment and recovery techniques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Accessory exercises to improve resilience and optimize performance (i.e. PFT/</a:t>
            </a:r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CFT</a:t>
            </a: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hiking, running)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engagement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Women’s health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Corpsman and provider education on MSK-I evaluation and field treatment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Progressions to improve CFT and PFT scores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Provide dynamic warmups, cool downs, and education prior to, during, and post PT events (hikes, runs, morale events)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Assist Corpsmen and medical providers with acute injury/illness triage and management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FFI Integration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ATs tasked to support the facilitation of FFI at the Battalion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SPIRITUAL, MENTAL &amp; SOCIAL FITNESS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Coordinate with leads from across the pillars to integrate spiritual, mental, and social fitness into PT &amp; educational sessions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This information can be accessed through: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HPC Resource Center (both in person and virtual)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Monthly class schedule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PT session tie-ins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Scheduled educational sessions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63A028-F827-BEC1-53B5-773993A475A1}"/>
              </a:ext>
            </a:extLst>
          </p:cNvPr>
          <p:cNvSpPr txBox="1"/>
          <p:nvPr/>
        </p:nvSpPr>
        <p:spPr>
          <a:xfrm>
            <a:off x="4986069" y="5826290"/>
            <a:ext cx="6784024" cy="9079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2D MLG HPC IS LOCATED AT BLDG 500, 512 N ST., CAMP LEJEUNE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Phone: 910-451-5858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2DMLG_HPC@USMC.MIL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Website: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https://www.2ndmlg.marines.mil/For-The-Marines/Human-Performance/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SharePoint: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https://usmc.sharepoint-mil.us/sites/2MLG_G10/SitePages/HumanPerformance.aspx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67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438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2d MLG HUMAN PERFORMANCE CENTER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 LT Colleen T</dc:creator>
  <cp:lastModifiedBy>Cronin LT Colleen T</cp:lastModifiedBy>
  <cp:revision>3</cp:revision>
  <dcterms:created xsi:type="dcterms:W3CDTF">2023-09-01T14:32:47Z</dcterms:created>
  <dcterms:modified xsi:type="dcterms:W3CDTF">2024-02-12T23:58:10Z</dcterms:modified>
</cp:coreProperties>
</file>